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DB7747-C5EB-4D28-B2E8-07703147F2D4}" v="64" dt="2025-11-19T12:29:46.1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Soporova (Ysgol Cefnllys)" userId="959526b7-f9e5-4fb2-a469-dfe518f26b2b" providerId="ADAL" clId="{9ADB7747-C5EB-4D28-B2E8-07703147F2D4}"/>
    <pc:docChg chg="undo custSel addSld modSld">
      <pc:chgData name="M Soporova (Ysgol Cefnllys)" userId="959526b7-f9e5-4fb2-a469-dfe518f26b2b" providerId="ADAL" clId="{9ADB7747-C5EB-4D28-B2E8-07703147F2D4}" dt="2025-09-15T11:12:43.923" v="1068" actId="20577"/>
      <pc:docMkLst>
        <pc:docMk/>
      </pc:docMkLst>
      <pc:sldChg chg="addSp modSp new mod">
        <pc:chgData name="M Soporova (Ysgol Cefnllys)" userId="959526b7-f9e5-4fb2-a469-dfe518f26b2b" providerId="ADAL" clId="{9ADB7747-C5EB-4D28-B2E8-07703147F2D4}" dt="2025-09-15T10:43:38.493" v="60" actId="14100"/>
        <pc:sldMkLst>
          <pc:docMk/>
          <pc:sldMk cId="3101542486" sldId="256"/>
        </pc:sldMkLst>
      </pc:sldChg>
      <pc:sldChg chg="addSp delSp modSp new mod setBg modAnim">
        <pc:chgData name="M Soporova (Ysgol Cefnllys)" userId="959526b7-f9e5-4fb2-a469-dfe518f26b2b" providerId="ADAL" clId="{9ADB7747-C5EB-4D28-B2E8-07703147F2D4}" dt="2025-09-15T11:03:39.467" v="1034" actId="26606"/>
        <pc:sldMkLst>
          <pc:docMk/>
          <pc:sldMk cId="4279156204" sldId="257"/>
        </pc:sldMkLst>
      </pc:sldChg>
      <pc:sldChg chg="addSp modSp new mod setBg modAnim">
        <pc:chgData name="M Soporova (Ysgol Cefnllys)" userId="959526b7-f9e5-4fb2-a469-dfe518f26b2b" providerId="ADAL" clId="{9ADB7747-C5EB-4D28-B2E8-07703147F2D4}" dt="2025-09-15T11:08:11.007" v="1045" actId="26606"/>
        <pc:sldMkLst>
          <pc:docMk/>
          <pc:sldMk cId="4190954386" sldId="258"/>
        </pc:sldMkLst>
      </pc:sldChg>
      <pc:sldChg chg="addSp modSp new mod setBg modAnim">
        <pc:chgData name="M Soporova (Ysgol Cefnllys)" userId="959526b7-f9e5-4fb2-a469-dfe518f26b2b" providerId="ADAL" clId="{9ADB7747-C5EB-4D28-B2E8-07703147F2D4}" dt="2025-09-15T11:07:59.862" v="1044" actId="26606"/>
        <pc:sldMkLst>
          <pc:docMk/>
          <pc:sldMk cId="1438933072" sldId="259"/>
        </pc:sldMkLst>
      </pc:sldChg>
      <pc:sldChg chg="addSp modSp new mod setBg modAnim">
        <pc:chgData name="M Soporova (Ysgol Cefnllys)" userId="959526b7-f9e5-4fb2-a469-dfe518f26b2b" providerId="ADAL" clId="{9ADB7747-C5EB-4D28-B2E8-07703147F2D4}" dt="2025-09-15T11:09:24.960" v="1049" actId="26606"/>
        <pc:sldMkLst>
          <pc:docMk/>
          <pc:sldMk cId="145057720" sldId="260"/>
        </pc:sldMkLst>
      </pc:sldChg>
      <pc:sldChg chg="addSp modSp new mod setBg modAnim">
        <pc:chgData name="M Soporova (Ysgol Cefnllys)" userId="959526b7-f9e5-4fb2-a469-dfe518f26b2b" providerId="ADAL" clId="{9ADB7747-C5EB-4D28-B2E8-07703147F2D4}" dt="2025-09-15T11:10:22.509" v="1055" actId="26606"/>
        <pc:sldMkLst>
          <pc:docMk/>
          <pc:sldMk cId="3338101329" sldId="261"/>
        </pc:sldMkLst>
      </pc:sldChg>
      <pc:sldChg chg="addSp modSp new mod setBg modAnim">
        <pc:chgData name="M Soporova (Ysgol Cefnllys)" userId="959526b7-f9e5-4fb2-a469-dfe518f26b2b" providerId="ADAL" clId="{9ADB7747-C5EB-4D28-B2E8-07703147F2D4}" dt="2025-09-15T11:12:43.923" v="1068" actId="20577"/>
        <pc:sldMkLst>
          <pc:docMk/>
          <pc:sldMk cId="2954054870" sldId="262"/>
        </pc:sldMkLst>
      </pc:sldChg>
    </pc:docChg>
  </pc:docChgLst>
  <pc:docChgLst>
    <pc:chgData name="M Soporova (Ysgol Cefnllys)" userId="959526b7-f9e5-4fb2-a469-dfe518f26b2b" providerId="ADAL" clId="{66675A46-8D9E-4ABC-B718-2ADF01C9E595}"/>
    <pc:docChg chg="undo custSel addSld delSld">
      <pc:chgData name="M Soporova (Ysgol Cefnllys)" userId="959526b7-f9e5-4fb2-a469-dfe518f26b2b" providerId="ADAL" clId="{66675A46-8D9E-4ABC-B718-2ADF01C9E595}" dt="2025-11-19T12:29:48.277" v="1" actId="680"/>
      <pc:docMkLst>
        <pc:docMk/>
      </pc:docMkLst>
      <pc:sldChg chg="new del">
        <pc:chgData name="M Soporova (Ysgol Cefnllys)" userId="959526b7-f9e5-4fb2-a469-dfe518f26b2b" providerId="ADAL" clId="{66675A46-8D9E-4ABC-B718-2ADF01C9E595}" dt="2025-11-19T12:29:48.277" v="1" actId="680"/>
        <pc:sldMkLst>
          <pc:docMk/>
          <pc:sldMk cId="780788686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60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150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197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91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65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831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61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07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385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15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010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53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47669-9594-F581-7006-535BB5251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Development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00FDD-5810-376B-4335-E0D9DF9714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does it mean for us</a:t>
            </a:r>
          </a:p>
        </p:txBody>
      </p:sp>
      <p:pic>
        <p:nvPicPr>
          <p:cNvPr id="5" name="Graphic 4" descr="Business Growth outline">
            <a:extLst>
              <a:ext uri="{FF2B5EF4-FFF2-40B4-BE49-F238E27FC236}">
                <a16:creationId xmlns:a16="http://schemas.microsoft.com/office/drawing/2014/main" id="{86A869BD-ED8D-2917-C299-1E1466E87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88829" y="4107081"/>
            <a:ext cx="2484555" cy="2484555"/>
          </a:xfrm>
          <a:prstGeom prst="rect">
            <a:avLst/>
          </a:prstGeom>
        </p:spPr>
      </p:pic>
      <p:pic>
        <p:nvPicPr>
          <p:cNvPr id="7" name="Picture 6" descr="Classroom sticker progress chart">
            <a:extLst>
              <a:ext uri="{FF2B5EF4-FFF2-40B4-BE49-F238E27FC236}">
                <a16:creationId xmlns:a16="http://schemas.microsoft.com/office/drawing/2014/main" id="{ECE47FA6-7050-44A1-0CE8-50EB264927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85" y="4186446"/>
            <a:ext cx="2819401" cy="211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42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B2283-8A75-F0B0-BC3D-9ED1F1C4B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/>
              <a:t>2025-2026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E361F-27FE-F8F5-9DD9-974BAEC76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dirty="0"/>
              <a:t>4 priorities </a:t>
            </a:r>
          </a:p>
          <a:p>
            <a:endParaRPr lang="en-GB" dirty="0"/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School leadership </a:t>
            </a:r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Good teaching and learning</a:t>
            </a:r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Checking how we do</a:t>
            </a:r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Support for anyone who needs little more help</a:t>
            </a:r>
          </a:p>
        </p:txBody>
      </p:sp>
      <p:pic>
        <p:nvPicPr>
          <p:cNvPr id="7" name="Picture 6" descr="Colleagues huddle">
            <a:extLst>
              <a:ext uri="{FF2B5EF4-FFF2-40B4-BE49-F238E27FC236}">
                <a16:creationId xmlns:a16="http://schemas.microsoft.com/office/drawing/2014/main" id="{FE14AE53-F6EF-BCC3-27E8-A87BB309F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4" r="32179" b="-2"/>
          <a:stretch>
            <a:fillRect/>
          </a:stretch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5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B004C-911E-C1C9-8A39-26C45B8EA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783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 dirty="0"/>
              <a:t>Leadership – What does it mean?</a:t>
            </a:r>
            <a:endParaRPr lang="en-GB"/>
          </a:p>
        </p:txBody>
      </p:sp>
      <p:pic>
        <p:nvPicPr>
          <p:cNvPr id="5" name="Picture 4" descr="Line of sheep walking on a grassy field">
            <a:extLst>
              <a:ext uri="{FF2B5EF4-FFF2-40B4-BE49-F238E27FC236}">
                <a16:creationId xmlns:a16="http://schemas.microsoft.com/office/drawing/2014/main" id="{BD6E0371-5A54-6413-E7E9-A7F51682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2" r="48290" b="-2"/>
          <a:stretch>
            <a:fillRect/>
          </a:stretch>
        </p:blipFill>
        <p:spPr>
          <a:xfrm>
            <a:off x="223336" y="243840"/>
            <a:ext cx="3646837" cy="637793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1CE8D-6E00-E3CC-3CA8-911868405D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783" y="2057400"/>
            <a:ext cx="6693061" cy="4038600"/>
          </a:xfrm>
        </p:spPr>
        <p:txBody>
          <a:bodyPr>
            <a:normAutofit/>
          </a:bodyPr>
          <a:lstStyle/>
          <a:p>
            <a:endParaRPr lang="en-GB"/>
          </a:p>
          <a:p>
            <a:r>
              <a:rPr lang="en-GB"/>
              <a:t>Vision statement </a:t>
            </a:r>
          </a:p>
          <a:p>
            <a:r>
              <a:rPr lang="en-GB"/>
              <a:t>Y </a:t>
            </a:r>
            <a:r>
              <a:rPr lang="en-GB" err="1"/>
              <a:t>Sennedd</a:t>
            </a:r>
            <a:r>
              <a:rPr lang="en-GB"/>
              <a:t>, </a:t>
            </a:r>
            <a:r>
              <a:rPr lang="en-GB" err="1"/>
              <a:t>Criw</a:t>
            </a:r>
            <a:r>
              <a:rPr lang="en-GB"/>
              <a:t> Cymraeg, Eco Club</a:t>
            </a:r>
          </a:p>
          <a:p>
            <a:r>
              <a:rPr lang="en-GB"/>
              <a:t>School leaders (grown ups)</a:t>
            </a:r>
          </a:p>
          <a:p>
            <a:r>
              <a:rPr lang="en-GB"/>
              <a:t>More learning for grown ups </a:t>
            </a:r>
          </a:p>
        </p:txBody>
      </p:sp>
    </p:spTree>
    <p:extLst>
      <p:ext uri="{BB962C8B-B14F-4D97-AF65-F5344CB8AC3E}">
        <p14:creationId xmlns:p14="http://schemas.microsoft.com/office/powerpoint/2010/main" val="419095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3285D-9B22-8CDD-7AEE-57058C892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 dirty="0"/>
              <a:t>Good teaching and learning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C5532-C652-0913-F0EB-366888A64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r>
              <a:rPr lang="en-GB" dirty="0"/>
              <a:t>Who is the teacher?</a:t>
            </a:r>
            <a:endParaRPr lang="en-GB"/>
          </a:p>
          <a:p>
            <a:r>
              <a:rPr lang="en-GB" dirty="0"/>
              <a:t>Who can help? </a:t>
            </a:r>
            <a:endParaRPr lang="en-GB"/>
          </a:p>
          <a:p>
            <a:r>
              <a:rPr lang="en-GB" dirty="0"/>
              <a:t>How can I work on my own learning?</a:t>
            </a:r>
            <a:endParaRPr lang="en-GB"/>
          </a:p>
          <a:p>
            <a:r>
              <a:rPr lang="en-GB" dirty="0"/>
              <a:t>What is independent?</a:t>
            </a:r>
            <a:endParaRPr lang="en-GB"/>
          </a:p>
        </p:txBody>
      </p:sp>
      <p:pic>
        <p:nvPicPr>
          <p:cNvPr id="5" name="Picture 4" descr="Kids sitting in class">
            <a:extLst>
              <a:ext uri="{FF2B5EF4-FFF2-40B4-BE49-F238E27FC236}">
                <a16:creationId xmlns:a16="http://schemas.microsoft.com/office/drawing/2014/main" id="{D5AFDBC3-42B3-36A7-C46F-5A73A5C5E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27" r="21905" b="-2"/>
          <a:stretch>
            <a:fillRect/>
          </a:stretch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3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DAC7A-06C6-4C41-21DC-85464D9B4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783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 dirty="0"/>
              <a:t>How do we know we are successful </a:t>
            </a:r>
            <a:endParaRPr lang="en-GB"/>
          </a:p>
        </p:txBody>
      </p:sp>
      <p:pic>
        <p:nvPicPr>
          <p:cNvPr id="5" name="Picture 4" descr="Hand and five stars">
            <a:extLst>
              <a:ext uri="{FF2B5EF4-FFF2-40B4-BE49-F238E27FC236}">
                <a16:creationId xmlns:a16="http://schemas.microsoft.com/office/drawing/2014/main" id="{50DC9C4F-A2AC-5847-92D2-1A0115306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0" r="5123" b="-2"/>
          <a:stretch>
            <a:fillRect/>
          </a:stretch>
        </p:blipFill>
        <p:spPr>
          <a:xfrm>
            <a:off x="223336" y="243840"/>
            <a:ext cx="3646837" cy="637793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98472-4524-5501-4BBD-992D3102F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783" y="2057400"/>
            <a:ext cx="6693061" cy="4038600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How do we mark?</a:t>
            </a:r>
            <a:endParaRPr lang="en-GB"/>
          </a:p>
          <a:p>
            <a:r>
              <a:rPr lang="en-GB" dirty="0"/>
              <a:t>How do we check? </a:t>
            </a:r>
            <a:endParaRPr lang="en-GB"/>
          </a:p>
          <a:p>
            <a:r>
              <a:rPr lang="en-GB" dirty="0"/>
              <a:t>How do we know what’s next?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5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09A9C-108C-98F8-DB3C-E32684664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/>
              <a:t>Support for anyone who needs little bit more help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309EC-009E-DC0C-F735-82EF67521D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Who is ALNCo?</a:t>
            </a:r>
          </a:p>
          <a:p>
            <a:r>
              <a:rPr lang="en-GB"/>
              <a:t>What does it mean? </a:t>
            </a:r>
          </a:p>
          <a:p>
            <a:r>
              <a:rPr lang="en-GB"/>
              <a:t>Who can I ask for help?</a:t>
            </a:r>
          </a:p>
          <a:p>
            <a:r>
              <a:rPr lang="en-GB"/>
              <a:t>How do adults ask for help?</a:t>
            </a:r>
          </a:p>
        </p:txBody>
      </p:sp>
      <p:pic>
        <p:nvPicPr>
          <p:cNvPr id="5" name="Picture 4" descr="Two hikers helping one another up a rock">
            <a:extLst>
              <a:ext uri="{FF2B5EF4-FFF2-40B4-BE49-F238E27FC236}">
                <a16:creationId xmlns:a16="http://schemas.microsoft.com/office/drawing/2014/main" id="{28D9DB40-45B8-BF46-D298-68BDAE9FE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0" r="45922" b="-2"/>
          <a:stretch>
            <a:fillRect/>
          </a:stretch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0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A2EA6A6-CD0C-4CFD-8EC2-AA44F9870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3C17FE-D47F-7E98-83EF-69754E201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GB" sz="3200"/>
              <a:t>Plus one extra special </a:t>
            </a:r>
          </a:p>
        </p:txBody>
      </p:sp>
      <p:pic>
        <p:nvPicPr>
          <p:cNvPr id="5" name="Video 4" title="Swirling silver glitter">
            <a:hlinkClick r:id="" action="ppaction://media"/>
            <a:extLst>
              <a:ext uri="{FF2B5EF4-FFF2-40B4-BE49-F238E27FC236}">
                <a16:creationId xmlns:a16="http://schemas.microsoft.com/office/drawing/2014/main" id="{4EA00F95-F7EE-3333-A639-C25746E566C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2064" y="1727691"/>
            <a:ext cx="6045576" cy="340063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5B264C-93D9-275C-8A11-D54A15A7A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endParaRPr lang="en-GB" sz="1600" dirty="0"/>
          </a:p>
          <a:p>
            <a:pPr marL="45720" indent="0" algn="ctr">
              <a:buNone/>
            </a:pPr>
            <a:r>
              <a:rPr lang="en-GB" sz="3600" dirty="0"/>
              <a:t>Working  towards </a:t>
            </a:r>
          </a:p>
          <a:p>
            <a:pPr marL="45720" indent="0" algn="ctr">
              <a:buNone/>
            </a:pPr>
            <a:r>
              <a:rPr lang="en-GB" sz="3600" dirty="0"/>
              <a:t>SILVER </a:t>
            </a:r>
          </a:p>
          <a:p>
            <a:pPr marL="45720" indent="0" algn="ctr">
              <a:buNone/>
            </a:pPr>
            <a:r>
              <a:rPr lang="en-GB" sz="3600" dirty="0" err="1"/>
              <a:t>Siarter</a:t>
            </a:r>
            <a:r>
              <a:rPr lang="en-GB" sz="3600"/>
              <a:t> Iaith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5405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33</TotalTime>
  <Words>148</Words>
  <Application>Microsoft Office PowerPoint</Application>
  <PresentationFormat>Widescreen</PresentationFormat>
  <Paragraphs>37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Corbel</vt:lpstr>
      <vt:lpstr>Basis</vt:lpstr>
      <vt:lpstr>School Development </vt:lpstr>
      <vt:lpstr>2025-2026</vt:lpstr>
      <vt:lpstr>Leadership – What does it mean?</vt:lpstr>
      <vt:lpstr>Good teaching and learning </vt:lpstr>
      <vt:lpstr>How do we know we are successful </vt:lpstr>
      <vt:lpstr>Support for anyone who needs little bit more help </vt:lpstr>
      <vt:lpstr>Plus one extra special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 Soporova (Ysgol Cefnllys)</dc:creator>
  <cp:lastModifiedBy>M Soporova (Ysgol Cefnllys)</cp:lastModifiedBy>
  <cp:revision>1</cp:revision>
  <dcterms:created xsi:type="dcterms:W3CDTF">2025-09-15T10:39:56Z</dcterms:created>
  <dcterms:modified xsi:type="dcterms:W3CDTF">2025-11-19T12:29:53Z</dcterms:modified>
</cp:coreProperties>
</file>