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3" r:id="rId5"/>
    <p:sldId id="259" r:id="rId6"/>
    <p:sldId id="264" r:id="rId7"/>
    <p:sldId id="261" r:id="rId8"/>
    <p:sldId id="265" r:id="rId9"/>
    <p:sldId id="262" r:id="rId10"/>
    <p:sldId id="266" r:id="rId11"/>
    <p:sldId id="267" r:id="rId12"/>
    <p:sldId id="270" r:id="rId13"/>
    <p:sldId id="271" r:id="rId14"/>
    <p:sldId id="268" r:id="rId15"/>
    <p:sldId id="272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6D693C-3CF0-4E9C-B2FF-7BFC6350E99A}" v="550" dt="2025-11-19T14:00:32.1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Soporova (Ysgol Cefnllys)" userId="959526b7-f9e5-4fb2-a469-dfe518f26b2b" providerId="ADAL" clId="{66675A46-8D9E-4ABC-B718-2ADF01C9E595}"/>
    <pc:docChg chg="undo custSel addSld delSld modSld sldOrd">
      <pc:chgData name="M Soporova (Ysgol Cefnllys)" userId="959526b7-f9e5-4fb2-a469-dfe518f26b2b" providerId="ADAL" clId="{66675A46-8D9E-4ABC-B718-2ADF01C9E595}" dt="2025-11-19T14:01:18.606" v="1582" actId="122"/>
      <pc:docMkLst>
        <pc:docMk/>
      </pc:docMkLst>
      <pc:sldChg chg="modSp mod">
        <pc:chgData name="M Soporova (Ysgol Cefnllys)" userId="959526b7-f9e5-4fb2-a469-dfe518f26b2b" providerId="ADAL" clId="{66675A46-8D9E-4ABC-B718-2ADF01C9E595}" dt="2025-11-19T12:34:19.988" v="32" actId="20577"/>
        <pc:sldMkLst>
          <pc:docMk/>
          <pc:sldMk cId="3101542486" sldId="256"/>
        </pc:sldMkLst>
        <pc:spChg chg="mod">
          <ac:chgData name="M Soporova (Ysgol Cefnllys)" userId="959526b7-f9e5-4fb2-a469-dfe518f26b2b" providerId="ADAL" clId="{66675A46-8D9E-4ABC-B718-2ADF01C9E595}" dt="2025-11-19T12:34:19.988" v="32" actId="20577"/>
          <ac:spMkLst>
            <pc:docMk/>
            <pc:sldMk cId="3101542486" sldId="256"/>
            <ac:spMk id="2" creationId="{8A647669-9594-F581-7006-535BB5251E63}"/>
          </ac:spMkLst>
        </pc:spChg>
        <pc:spChg chg="mod">
          <ac:chgData name="M Soporova (Ysgol Cefnllys)" userId="959526b7-f9e5-4fb2-a469-dfe518f26b2b" providerId="ADAL" clId="{66675A46-8D9E-4ABC-B718-2ADF01C9E595}" dt="2025-11-19T12:34:03.205" v="1"/>
          <ac:spMkLst>
            <pc:docMk/>
            <pc:sldMk cId="3101542486" sldId="256"/>
            <ac:spMk id="3" creationId="{BC200FDD-5810-376B-4335-E0D9DF9714DE}"/>
          </ac:spMkLst>
        </pc:spChg>
      </pc:sldChg>
      <pc:sldChg chg="modSp">
        <pc:chgData name="M Soporova (Ysgol Cefnllys)" userId="959526b7-f9e5-4fb2-a469-dfe518f26b2b" providerId="ADAL" clId="{66675A46-8D9E-4ABC-B718-2ADF01C9E595}" dt="2025-11-19T13:26:34.476" v="777" actId="20577"/>
        <pc:sldMkLst>
          <pc:docMk/>
          <pc:sldMk cId="4279156204" sldId="257"/>
        </pc:sldMkLst>
        <pc:spChg chg="mod">
          <ac:chgData name="M Soporova (Ysgol Cefnllys)" userId="959526b7-f9e5-4fb2-a469-dfe518f26b2b" providerId="ADAL" clId="{66675A46-8D9E-4ABC-B718-2ADF01C9E595}" dt="2025-11-19T13:26:34.476" v="777" actId="20577"/>
          <ac:spMkLst>
            <pc:docMk/>
            <pc:sldMk cId="4279156204" sldId="257"/>
            <ac:spMk id="3" creationId="{879E361F-27FE-F8F5-9DD9-974BAEC76348}"/>
          </ac:spMkLst>
        </pc:spChg>
      </pc:sldChg>
      <pc:sldChg chg="modSp">
        <pc:chgData name="M Soporova (Ysgol Cefnllys)" userId="959526b7-f9e5-4fb2-a469-dfe518f26b2b" providerId="ADAL" clId="{66675A46-8D9E-4ABC-B718-2ADF01C9E595}" dt="2025-11-19T13:23:00.564" v="583" actId="20577"/>
        <pc:sldMkLst>
          <pc:docMk/>
          <pc:sldMk cId="1438933072" sldId="259"/>
        </pc:sldMkLst>
        <pc:spChg chg="mod">
          <ac:chgData name="M Soporova (Ysgol Cefnllys)" userId="959526b7-f9e5-4fb2-a469-dfe518f26b2b" providerId="ADAL" clId="{66675A46-8D9E-4ABC-B718-2ADF01C9E595}" dt="2025-11-19T13:23:00.564" v="583" actId="20577"/>
          <ac:spMkLst>
            <pc:docMk/>
            <pc:sldMk cId="1438933072" sldId="259"/>
            <ac:spMk id="3" creationId="{0ECC5532-C652-0913-F0EB-366888A64F5B}"/>
          </ac:spMkLst>
        </pc:spChg>
      </pc:sldChg>
      <pc:sldChg chg="modSp del mod ord modAnim">
        <pc:chgData name="M Soporova (Ysgol Cefnllys)" userId="959526b7-f9e5-4fb2-a469-dfe518f26b2b" providerId="ADAL" clId="{66675A46-8D9E-4ABC-B718-2ADF01C9E595}" dt="2025-11-19T13:59:15.493" v="1456" actId="47"/>
        <pc:sldMkLst>
          <pc:docMk/>
          <pc:sldMk cId="145057720" sldId="260"/>
        </pc:sldMkLst>
        <pc:spChg chg="mod">
          <ac:chgData name="M Soporova (Ysgol Cefnllys)" userId="959526b7-f9e5-4fb2-a469-dfe518f26b2b" providerId="ADAL" clId="{66675A46-8D9E-4ABC-B718-2ADF01C9E595}" dt="2025-11-19T13:19:07.719" v="383" actId="122"/>
          <ac:spMkLst>
            <pc:docMk/>
            <pc:sldMk cId="145057720" sldId="260"/>
            <ac:spMk id="2" creationId="{DD7DAC7A-06C6-4C41-21DC-85464D9B4C43}"/>
          </ac:spMkLst>
        </pc:spChg>
        <pc:spChg chg="mod">
          <ac:chgData name="M Soporova (Ysgol Cefnllys)" userId="959526b7-f9e5-4fb2-a469-dfe518f26b2b" providerId="ADAL" clId="{66675A46-8D9E-4ABC-B718-2ADF01C9E595}" dt="2025-11-19T13:26:05.226" v="751" actId="20577"/>
          <ac:spMkLst>
            <pc:docMk/>
            <pc:sldMk cId="145057720" sldId="260"/>
            <ac:spMk id="3" creationId="{C8598472-4524-5501-4BBD-992D3102FFA8}"/>
          </ac:spMkLst>
        </pc:spChg>
      </pc:sldChg>
      <pc:sldChg chg="delSp modSp mod delDesignElem">
        <pc:chgData name="M Soporova (Ysgol Cefnllys)" userId="959526b7-f9e5-4fb2-a469-dfe518f26b2b" providerId="ADAL" clId="{66675A46-8D9E-4ABC-B718-2ADF01C9E595}" dt="2025-11-19T14:01:18.606" v="1582" actId="122"/>
        <pc:sldMkLst>
          <pc:docMk/>
          <pc:sldMk cId="2954054870" sldId="262"/>
        </pc:sldMkLst>
        <pc:spChg chg="mod">
          <ac:chgData name="M Soporova (Ysgol Cefnllys)" userId="959526b7-f9e5-4fb2-a469-dfe518f26b2b" providerId="ADAL" clId="{66675A46-8D9E-4ABC-B718-2ADF01C9E595}" dt="2025-11-19T14:01:18.606" v="1582" actId="122"/>
          <ac:spMkLst>
            <pc:docMk/>
            <pc:sldMk cId="2954054870" sldId="262"/>
            <ac:spMk id="3" creationId="{875B264C-93D9-275C-8A11-D54A15A7AC65}"/>
          </ac:spMkLst>
        </pc:spChg>
        <pc:spChg chg="del">
          <ac:chgData name="M Soporova (Ysgol Cefnllys)" userId="959526b7-f9e5-4fb2-a469-dfe518f26b2b" providerId="ADAL" clId="{66675A46-8D9E-4ABC-B718-2ADF01C9E595}" dt="2025-11-19T12:34:03.205" v="1"/>
          <ac:spMkLst>
            <pc:docMk/>
            <pc:sldMk cId="2954054870" sldId="262"/>
            <ac:spMk id="10" creationId="{BA2EA6A6-CD0C-4CFD-8EC2-AA44F9870331}"/>
          </ac:spMkLst>
        </pc:spChg>
      </pc:sldChg>
      <pc:sldChg chg="addSp delSp modSp new mod ord setBg modAnim">
        <pc:chgData name="M Soporova (Ysgol Cefnllys)" userId="959526b7-f9e5-4fb2-a469-dfe518f26b2b" providerId="ADAL" clId="{66675A46-8D9E-4ABC-B718-2ADF01C9E595}" dt="2025-11-19T13:31:25.586" v="988" actId="20577"/>
        <pc:sldMkLst>
          <pc:docMk/>
          <pc:sldMk cId="3613424984" sldId="263"/>
        </pc:sldMkLst>
        <pc:spChg chg="mod">
          <ac:chgData name="M Soporova (Ysgol Cefnllys)" userId="959526b7-f9e5-4fb2-a469-dfe518f26b2b" providerId="ADAL" clId="{66675A46-8D9E-4ABC-B718-2ADF01C9E595}" dt="2025-11-19T13:09:56.713" v="78" actId="26606"/>
          <ac:spMkLst>
            <pc:docMk/>
            <pc:sldMk cId="3613424984" sldId="263"/>
            <ac:spMk id="2" creationId="{2C064F0C-DBFB-2494-39EE-E59B15D895E6}"/>
          </ac:spMkLst>
        </pc:spChg>
        <pc:spChg chg="del">
          <ac:chgData name="M Soporova (Ysgol Cefnllys)" userId="959526b7-f9e5-4fb2-a469-dfe518f26b2b" providerId="ADAL" clId="{66675A46-8D9E-4ABC-B718-2ADF01C9E595}" dt="2025-11-19T13:09:12.731" v="63" actId="931"/>
          <ac:spMkLst>
            <pc:docMk/>
            <pc:sldMk cId="3613424984" sldId="263"/>
            <ac:spMk id="3" creationId="{D938FB90-5BB5-325A-0801-6B09E3C7D9E4}"/>
          </ac:spMkLst>
        </pc:spChg>
        <pc:spChg chg="add del">
          <ac:chgData name="M Soporova (Ysgol Cefnllys)" userId="959526b7-f9e5-4fb2-a469-dfe518f26b2b" providerId="ADAL" clId="{66675A46-8D9E-4ABC-B718-2ADF01C9E595}" dt="2025-11-19T13:09:27.297" v="69" actId="26606"/>
          <ac:spMkLst>
            <pc:docMk/>
            <pc:sldMk cId="3613424984" sldId="263"/>
            <ac:spMk id="9" creationId="{990B150F-A8A8-39ED-F9C1-679F538C4A94}"/>
          </ac:spMkLst>
        </pc:spChg>
        <pc:spChg chg="add del">
          <ac:chgData name="M Soporova (Ysgol Cefnllys)" userId="959526b7-f9e5-4fb2-a469-dfe518f26b2b" providerId="ADAL" clId="{66675A46-8D9E-4ABC-B718-2ADF01C9E595}" dt="2025-11-19T13:09:21.970" v="67" actId="26606"/>
          <ac:spMkLst>
            <pc:docMk/>
            <pc:sldMk cId="3613424984" sldId="263"/>
            <ac:spMk id="10" creationId="{005E64E4-3A72-471D-BF8E-14BFBF23DD66}"/>
          </ac:spMkLst>
        </pc:spChg>
        <pc:spChg chg="add del">
          <ac:chgData name="M Soporova (Ysgol Cefnllys)" userId="959526b7-f9e5-4fb2-a469-dfe518f26b2b" providerId="ADAL" clId="{66675A46-8D9E-4ABC-B718-2ADF01C9E595}" dt="2025-11-19T13:09:29.914" v="71" actId="26606"/>
          <ac:spMkLst>
            <pc:docMk/>
            <pc:sldMk cId="3613424984" sldId="263"/>
            <ac:spMk id="11" creationId="{43375A7D-896A-DC23-52AA-E6216829CA72}"/>
          </ac:spMkLst>
        </pc:spChg>
        <pc:spChg chg="add del">
          <ac:chgData name="M Soporova (Ysgol Cefnllys)" userId="959526b7-f9e5-4fb2-a469-dfe518f26b2b" providerId="ADAL" clId="{66675A46-8D9E-4ABC-B718-2ADF01C9E595}" dt="2025-11-19T13:09:21.970" v="67" actId="26606"/>
          <ac:spMkLst>
            <pc:docMk/>
            <pc:sldMk cId="3613424984" sldId="263"/>
            <ac:spMk id="12" creationId="{5C3220CC-5433-4C6A-B73B-A5A26080B150}"/>
          </ac:spMkLst>
        </pc:spChg>
        <pc:spChg chg="add del">
          <ac:chgData name="M Soporova (Ysgol Cefnllys)" userId="959526b7-f9e5-4fb2-a469-dfe518f26b2b" providerId="ADAL" clId="{66675A46-8D9E-4ABC-B718-2ADF01C9E595}" dt="2025-11-19T13:09:43.847" v="73" actId="26606"/>
          <ac:spMkLst>
            <pc:docMk/>
            <pc:sldMk cId="3613424984" sldId="263"/>
            <ac:spMk id="13" creationId="{005E64E4-3A72-471D-BF8E-14BFBF23DD66}"/>
          </ac:spMkLst>
        </pc:spChg>
        <pc:spChg chg="add del">
          <ac:chgData name="M Soporova (Ysgol Cefnllys)" userId="959526b7-f9e5-4fb2-a469-dfe518f26b2b" providerId="ADAL" clId="{66675A46-8D9E-4ABC-B718-2ADF01C9E595}" dt="2025-11-19T13:09:43.847" v="73" actId="26606"/>
          <ac:spMkLst>
            <pc:docMk/>
            <pc:sldMk cId="3613424984" sldId="263"/>
            <ac:spMk id="15" creationId="{5C3220CC-5433-4C6A-B73B-A5A26080B150}"/>
          </ac:spMkLst>
        </pc:spChg>
        <pc:spChg chg="add del">
          <ac:chgData name="M Soporova (Ysgol Cefnllys)" userId="959526b7-f9e5-4fb2-a469-dfe518f26b2b" providerId="ADAL" clId="{66675A46-8D9E-4ABC-B718-2ADF01C9E595}" dt="2025-11-19T13:09:21.970" v="67" actId="26606"/>
          <ac:spMkLst>
            <pc:docMk/>
            <pc:sldMk cId="3613424984" sldId="263"/>
            <ac:spMk id="16" creationId="{B4FCF150-FF89-411A-8A03-EF8AE04B4361}"/>
          </ac:spMkLst>
        </pc:spChg>
        <pc:spChg chg="add del">
          <ac:chgData name="M Soporova (Ysgol Cefnllys)" userId="959526b7-f9e5-4fb2-a469-dfe518f26b2b" providerId="ADAL" clId="{66675A46-8D9E-4ABC-B718-2ADF01C9E595}" dt="2025-11-19T13:09:43.847" v="73" actId="26606"/>
          <ac:spMkLst>
            <pc:docMk/>
            <pc:sldMk cId="3613424984" sldId="263"/>
            <ac:spMk id="19" creationId="{20A96B4E-A981-496A-A7D7-2572F8D4F2EC}"/>
          </ac:spMkLst>
        </pc:spChg>
        <pc:spChg chg="add del">
          <ac:chgData name="M Soporova (Ysgol Cefnllys)" userId="959526b7-f9e5-4fb2-a469-dfe518f26b2b" providerId="ADAL" clId="{66675A46-8D9E-4ABC-B718-2ADF01C9E595}" dt="2025-11-19T13:09:21.970" v="67" actId="26606"/>
          <ac:spMkLst>
            <pc:docMk/>
            <pc:sldMk cId="3613424984" sldId="263"/>
            <ac:spMk id="20" creationId="{10B54635-2596-45B8-AE98-306D68A6B1AB}"/>
          </ac:spMkLst>
        </pc:spChg>
        <pc:spChg chg="add del">
          <ac:chgData name="M Soporova (Ysgol Cefnllys)" userId="959526b7-f9e5-4fb2-a469-dfe518f26b2b" providerId="ADAL" clId="{66675A46-8D9E-4ABC-B718-2ADF01C9E595}" dt="2025-11-19T13:09:50.614" v="75" actId="26606"/>
          <ac:spMkLst>
            <pc:docMk/>
            <pc:sldMk cId="3613424984" sldId="263"/>
            <ac:spMk id="23" creationId="{C70CDD27-85CC-88C3-AA1B-68BF3DCB5B8B}"/>
          </ac:spMkLst>
        </pc:spChg>
        <pc:spChg chg="add del">
          <ac:chgData name="M Soporova (Ysgol Cefnllys)" userId="959526b7-f9e5-4fb2-a469-dfe518f26b2b" providerId="ADAL" clId="{66675A46-8D9E-4ABC-B718-2ADF01C9E595}" dt="2025-11-19T13:09:56.713" v="77" actId="26606"/>
          <ac:spMkLst>
            <pc:docMk/>
            <pc:sldMk cId="3613424984" sldId="263"/>
            <ac:spMk id="25" creationId="{43375A7D-896A-DC23-52AA-E6216829CA72}"/>
          </ac:spMkLst>
        </pc:spChg>
        <pc:spChg chg="add mod">
          <ac:chgData name="M Soporova (Ysgol Cefnllys)" userId="959526b7-f9e5-4fb2-a469-dfe518f26b2b" providerId="ADAL" clId="{66675A46-8D9E-4ABC-B718-2ADF01C9E595}" dt="2025-11-19T13:31:25.586" v="988" actId="20577"/>
          <ac:spMkLst>
            <pc:docMk/>
            <pc:sldMk cId="3613424984" sldId="263"/>
            <ac:spMk id="27" creationId="{2DF4CBD2-AC8A-2157-504E-F1E545406E11}"/>
          </ac:spMkLst>
        </pc:spChg>
        <pc:picChg chg="add mod">
          <ac:chgData name="M Soporova (Ysgol Cefnllys)" userId="959526b7-f9e5-4fb2-a469-dfe518f26b2b" providerId="ADAL" clId="{66675A46-8D9E-4ABC-B718-2ADF01C9E595}" dt="2025-11-19T13:09:56.713" v="78" actId="26606"/>
          <ac:picMkLst>
            <pc:docMk/>
            <pc:sldMk cId="3613424984" sldId="263"/>
            <ac:picMk id="5" creationId="{5C24B433-63D6-0968-73E7-47DA4BCCC3FF}"/>
          </ac:picMkLst>
        </pc:picChg>
        <pc:cxnChg chg="add del">
          <ac:chgData name="M Soporova (Ysgol Cefnllys)" userId="959526b7-f9e5-4fb2-a469-dfe518f26b2b" providerId="ADAL" clId="{66675A46-8D9E-4ABC-B718-2ADF01C9E595}" dt="2025-11-19T13:09:21.970" v="67" actId="26606"/>
          <ac:cxnSpMkLst>
            <pc:docMk/>
            <pc:sldMk cId="3613424984" sldId="263"/>
            <ac:cxnSpMk id="14" creationId="{79DFFD5E-66DE-44F1-A5DE-5EFD4C48677C}"/>
          </ac:cxnSpMkLst>
        </pc:cxnChg>
        <pc:cxnChg chg="add del">
          <ac:chgData name="M Soporova (Ysgol Cefnllys)" userId="959526b7-f9e5-4fb2-a469-dfe518f26b2b" providerId="ADAL" clId="{66675A46-8D9E-4ABC-B718-2ADF01C9E595}" dt="2025-11-19T13:09:43.847" v="73" actId="26606"/>
          <ac:cxnSpMkLst>
            <pc:docMk/>
            <pc:sldMk cId="3613424984" sldId="263"/>
            <ac:cxnSpMk id="17" creationId="{79DFFD5E-66DE-44F1-A5DE-5EFD4C48677C}"/>
          </ac:cxnSpMkLst>
        </pc:cxnChg>
        <pc:cxnChg chg="add del">
          <ac:chgData name="M Soporova (Ysgol Cefnllys)" userId="959526b7-f9e5-4fb2-a469-dfe518f26b2b" providerId="ADAL" clId="{66675A46-8D9E-4ABC-B718-2ADF01C9E595}" dt="2025-11-19T13:09:21.970" v="67" actId="26606"/>
          <ac:cxnSpMkLst>
            <pc:docMk/>
            <pc:sldMk cId="3613424984" sldId="263"/>
            <ac:cxnSpMk id="18" creationId="{FBA62A59-35D6-4755-828A-5C77A60419CD}"/>
          </ac:cxnSpMkLst>
        </pc:cxnChg>
        <pc:cxnChg chg="add del">
          <ac:chgData name="M Soporova (Ysgol Cefnllys)" userId="959526b7-f9e5-4fb2-a469-dfe518f26b2b" providerId="ADAL" clId="{66675A46-8D9E-4ABC-B718-2ADF01C9E595}" dt="2025-11-19T13:09:43.847" v="73" actId="26606"/>
          <ac:cxnSpMkLst>
            <pc:docMk/>
            <pc:sldMk cId="3613424984" sldId="263"/>
            <ac:cxnSpMk id="21" creationId="{D2EC0C29-2EFC-473E-8304-50E0BCA5F482}"/>
          </ac:cxnSpMkLst>
        </pc:cxnChg>
      </pc:sldChg>
      <pc:sldChg chg="addSp delSp modSp new mod setBg modAnim">
        <pc:chgData name="M Soporova (Ysgol Cefnllys)" userId="959526b7-f9e5-4fb2-a469-dfe518f26b2b" providerId="ADAL" clId="{66675A46-8D9E-4ABC-B718-2ADF01C9E595}" dt="2025-11-19T13:59:38.157" v="1530" actId="20577"/>
        <pc:sldMkLst>
          <pc:docMk/>
          <pc:sldMk cId="3646019927" sldId="264"/>
        </pc:sldMkLst>
        <pc:spChg chg="mod">
          <ac:chgData name="M Soporova (Ysgol Cefnllys)" userId="959526b7-f9e5-4fb2-a469-dfe518f26b2b" providerId="ADAL" clId="{66675A46-8D9E-4ABC-B718-2ADF01C9E595}" dt="2025-11-19T13:24:16.095" v="613" actId="26606"/>
          <ac:spMkLst>
            <pc:docMk/>
            <pc:sldMk cId="3646019927" sldId="264"/>
            <ac:spMk id="2" creationId="{2DB2B43B-9534-6366-E56A-E351B98DE68F}"/>
          </ac:spMkLst>
        </pc:spChg>
        <pc:spChg chg="del">
          <ac:chgData name="M Soporova (Ysgol Cefnllys)" userId="959526b7-f9e5-4fb2-a469-dfe518f26b2b" providerId="ADAL" clId="{66675A46-8D9E-4ABC-B718-2ADF01C9E595}" dt="2025-11-19T13:24:10.005" v="611" actId="931"/>
          <ac:spMkLst>
            <pc:docMk/>
            <pc:sldMk cId="3646019927" sldId="264"/>
            <ac:spMk id="3" creationId="{8A694372-E883-3E2B-FC5E-3EA5238AED6A}"/>
          </ac:spMkLst>
        </pc:spChg>
        <pc:spChg chg="add mod">
          <ac:chgData name="M Soporova (Ysgol Cefnllys)" userId="959526b7-f9e5-4fb2-a469-dfe518f26b2b" providerId="ADAL" clId="{66675A46-8D9E-4ABC-B718-2ADF01C9E595}" dt="2025-11-19T13:59:38.157" v="1530" actId="20577"/>
          <ac:spMkLst>
            <pc:docMk/>
            <pc:sldMk cId="3646019927" sldId="264"/>
            <ac:spMk id="9" creationId="{1E610E8A-81B9-541F-D9FC-B7FF3D61F98A}"/>
          </ac:spMkLst>
        </pc:spChg>
        <pc:picChg chg="add mod">
          <ac:chgData name="M Soporova (Ysgol Cefnllys)" userId="959526b7-f9e5-4fb2-a469-dfe518f26b2b" providerId="ADAL" clId="{66675A46-8D9E-4ABC-B718-2ADF01C9E595}" dt="2025-11-19T13:24:16.095" v="613" actId="26606"/>
          <ac:picMkLst>
            <pc:docMk/>
            <pc:sldMk cId="3646019927" sldId="264"/>
            <ac:picMk id="5" creationId="{D121706A-EABA-22A4-8A1E-95B0EEF2E03E}"/>
          </ac:picMkLst>
        </pc:picChg>
      </pc:sldChg>
      <pc:sldChg chg="addSp delSp modSp new mod setBg modAnim">
        <pc:chgData name="M Soporova (Ysgol Cefnllys)" userId="959526b7-f9e5-4fb2-a469-dfe518f26b2b" providerId="ADAL" clId="{66675A46-8D9E-4ABC-B718-2ADF01C9E595}" dt="2025-11-19T14:00:32.134" v="1555" actId="20577"/>
        <pc:sldMkLst>
          <pc:docMk/>
          <pc:sldMk cId="651245134" sldId="265"/>
        </pc:sldMkLst>
        <pc:spChg chg="mod">
          <ac:chgData name="M Soporova (Ysgol Cefnllys)" userId="959526b7-f9e5-4fb2-a469-dfe518f26b2b" providerId="ADAL" clId="{66675A46-8D9E-4ABC-B718-2ADF01C9E595}" dt="2025-11-19T13:29:02.190" v="857" actId="26606"/>
          <ac:spMkLst>
            <pc:docMk/>
            <pc:sldMk cId="651245134" sldId="265"/>
            <ac:spMk id="2" creationId="{1B64FB49-D9DA-A695-04D6-75CADED5A09F}"/>
          </ac:spMkLst>
        </pc:spChg>
        <pc:spChg chg="del">
          <ac:chgData name="M Soporova (Ysgol Cefnllys)" userId="959526b7-f9e5-4fb2-a469-dfe518f26b2b" providerId="ADAL" clId="{66675A46-8D9E-4ABC-B718-2ADF01C9E595}" dt="2025-11-19T13:28:54.739" v="855" actId="931"/>
          <ac:spMkLst>
            <pc:docMk/>
            <pc:sldMk cId="651245134" sldId="265"/>
            <ac:spMk id="3" creationId="{A9FAB9BC-8C81-CDA3-9D48-6CACFCEA5AD7}"/>
          </ac:spMkLst>
        </pc:spChg>
        <pc:spChg chg="add mod">
          <ac:chgData name="M Soporova (Ysgol Cefnllys)" userId="959526b7-f9e5-4fb2-a469-dfe518f26b2b" providerId="ADAL" clId="{66675A46-8D9E-4ABC-B718-2ADF01C9E595}" dt="2025-11-19T14:00:32.134" v="1555" actId="20577"/>
          <ac:spMkLst>
            <pc:docMk/>
            <pc:sldMk cId="651245134" sldId="265"/>
            <ac:spMk id="9" creationId="{22FC44D2-AB51-BA33-2C38-4C533182CEC0}"/>
          </ac:spMkLst>
        </pc:spChg>
        <pc:picChg chg="add mod">
          <ac:chgData name="M Soporova (Ysgol Cefnllys)" userId="959526b7-f9e5-4fb2-a469-dfe518f26b2b" providerId="ADAL" clId="{66675A46-8D9E-4ABC-B718-2ADF01C9E595}" dt="2025-11-19T13:29:02.190" v="857" actId="26606"/>
          <ac:picMkLst>
            <pc:docMk/>
            <pc:sldMk cId="651245134" sldId="265"/>
            <ac:picMk id="5" creationId="{B29654A7-C7BC-C457-2069-8CFAB2583E2C}"/>
          </ac:picMkLst>
        </pc:picChg>
      </pc:sldChg>
      <pc:sldChg chg="addSp delSp modSp new del mod">
        <pc:chgData name="M Soporova (Ysgol Cefnllys)" userId="959526b7-f9e5-4fb2-a469-dfe518f26b2b" providerId="ADAL" clId="{66675A46-8D9E-4ABC-B718-2ADF01C9E595}" dt="2025-11-19T13:27:37.758" v="820" actId="47"/>
        <pc:sldMkLst>
          <pc:docMk/>
          <pc:sldMk cId="2889297508" sldId="265"/>
        </pc:sldMkLst>
        <pc:spChg chg="del mod">
          <ac:chgData name="M Soporova (Ysgol Cefnllys)" userId="959526b7-f9e5-4fb2-a469-dfe518f26b2b" providerId="ADAL" clId="{66675A46-8D9E-4ABC-B718-2ADF01C9E595}" dt="2025-11-19T13:27:35.341" v="819" actId="478"/>
          <ac:spMkLst>
            <pc:docMk/>
            <pc:sldMk cId="2889297508" sldId="265"/>
            <ac:spMk id="2" creationId="{E7767C41-FEF2-DFA7-CA6F-24F0BF9892C2}"/>
          </ac:spMkLst>
        </pc:spChg>
        <pc:spChg chg="add mod">
          <ac:chgData name="M Soporova (Ysgol Cefnllys)" userId="959526b7-f9e5-4fb2-a469-dfe518f26b2b" providerId="ADAL" clId="{66675A46-8D9E-4ABC-B718-2ADF01C9E595}" dt="2025-11-19T13:27:35.341" v="819" actId="478"/>
          <ac:spMkLst>
            <pc:docMk/>
            <pc:sldMk cId="2889297508" sldId="265"/>
            <ac:spMk id="5" creationId="{BA69DC74-09A8-CE22-CE41-B5FD8B3E1F58}"/>
          </ac:spMkLst>
        </pc:spChg>
      </pc:sldChg>
      <pc:sldChg chg="new del">
        <pc:chgData name="M Soporova (Ysgol Cefnllys)" userId="959526b7-f9e5-4fb2-a469-dfe518f26b2b" providerId="ADAL" clId="{66675A46-8D9E-4ABC-B718-2ADF01C9E595}" dt="2025-11-19T13:27:49.508" v="822" actId="680"/>
        <pc:sldMkLst>
          <pc:docMk/>
          <pc:sldMk cId="3315770231" sldId="265"/>
        </pc:sldMkLst>
      </pc:sldChg>
      <pc:sldChg chg="addSp delSp modSp new mod setBg">
        <pc:chgData name="M Soporova (Ysgol Cefnllys)" userId="959526b7-f9e5-4fb2-a469-dfe518f26b2b" providerId="ADAL" clId="{66675A46-8D9E-4ABC-B718-2ADF01C9E595}" dt="2025-11-19T13:46:25.360" v="1348" actId="1076"/>
        <pc:sldMkLst>
          <pc:docMk/>
          <pc:sldMk cId="919489585" sldId="266"/>
        </pc:sldMkLst>
        <pc:spChg chg="mod">
          <ac:chgData name="M Soporova (Ysgol Cefnllys)" userId="959526b7-f9e5-4fb2-a469-dfe518f26b2b" providerId="ADAL" clId="{66675A46-8D9E-4ABC-B718-2ADF01C9E595}" dt="2025-11-19T13:35:42.614" v="1031" actId="14100"/>
          <ac:spMkLst>
            <pc:docMk/>
            <pc:sldMk cId="919489585" sldId="266"/>
            <ac:spMk id="2" creationId="{59BC03D9-22C1-1E67-7352-063309AEC8B7}"/>
          </ac:spMkLst>
        </pc:spChg>
        <pc:spChg chg="del">
          <ac:chgData name="M Soporova (Ysgol Cefnllys)" userId="959526b7-f9e5-4fb2-a469-dfe518f26b2b" providerId="ADAL" clId="{66675A46-8D9E-4ABC-B718-2ADF01C9E595}" dt="2025-11-19T13:35:04.264" v="1011" actId="931"/>
          <ac:spMkLst>
            <pc:docMk/>
            <pc:sldMk cId="919489585" sldId="266"/>
            <ac:spMk id="3" creationId="{0A11194E-55DD-DF48-2581-54F2FB540D15}"/>
          </ac:spMkLst>
        </pc:spChg>
        <pc:spChg chg="add mod">
          <ac:chgData name="M Soporova (Ysgol Cefnllys)" userId="959526b7-f9e5-4fb2-a469-dfe518f26b2b" providerId="ADAL" clId="{66675A46-8D9E-4ABC-B718-2ADF01C9E595}" dt="2025-11-19T13:46:19.909" v="1347" actId="5793"/>
          <ac:spMkLst>
            <pc:docMk/>
            <pc:sldMk cId="919489585" sldId="266"/>
            <ac:spMk id="9" creationId="{80B7F540-4D2D-4E46-5D08-E317F0FD5DA2}"/>
          </ac:spMkLst>
        </pc:spChg>
        <pc:picChg chg="add mod">
          <ac:chgData name="M Soporova (Ysgol Cefnllys)" userId="959526b7-f9e5-4fb2-a469-dfe518f26b2b" providerId="ADAL" clId="{66675A46-8D9E-4ABC-B718-2ADF01C9E595}" dt="2025-11-19T13:35:32.581" v="1013" actId="26606"/>
          <ac:picMkLst>
            <pc:docMk/>
            <pc:sldMk cId="919489585" sldId="266"/>
            <ac:picMk id="5" creationId="{B655B76D-8DBD-8190-BDF5-124A85B6A8AF}"/>
          </ac:picMkLst>
        </pc:picChg>
        <pc:picChg chg="add mod">
          <ac:chgData name="M Soporova (Ysgol Cefnllys)" userId="959526b7-f9e5-4fb2-a469-dfe518f26b2b" providerId="ADAL" clId="{66675A46-8D9E-4ABC-B718-2ADF01C9E595}" dt="2025-11-19T13:46:25.360" v="1348" actId="1076"/>
          <ac:picMkLst>
            <pc:docMk/>
            <pc:sldMk cId="919489585" sldId="266"/>
            <ac:picMk id="7" creationId="{37AB40F4-E4CE-5322-AB1A-1EA372178FB0}"/>
          </ac:picMkLst>
        </pc:picChg>
      </pc:sldChg>
      <pc:sldChg chg="modSp new mod">
        <pc:chgData name="M Soporova (Ysgol Cefnllys)" userId="959526b7-f9e5-4fb2-a469-dfe518f26b2b" providerId="ADAL" clId="{66675A46-8D9E-4ABC-B718-2ADF01C9E595}" dt="2025-11-19T13:51:45.964" v="1405" actId="403"/>
        <pc:sldMkLst>
          <pc:docMk/>
          <pc:sldMk cId="3760241699" sldId="267"/>
        </pc:sldMkLst>
        <pc:spChg chg="mod">
          <ac:chgData name="M Soporova (Ysgol Cefnllys)" userId="959526b7-f9e5-4fb2-a469-dfe518f26b2b" providerId="ADAL" clId="{66675A46-8D9E-4ABC-B718-2ADF01C9E595}" dt="2025-11-19T13:51:45.964" v="1405" actId="403"/>
          <ac:spMkLst>
            <pc:docMk/>
            <pc:sldMk cId="3760241699" sldId="267"/>
            <ac:spMk id="2" creationId="{9576A20F-469D-4CD4-D398-C4520B31FF5F}"/>
          </ac:spMkLst>
        </pc:spChg>
      </pc:sldChg>
      <pc:sldChg chg="addSp delSp new del mod">
        <pc:chgData name="M Soporova (Ysgol Cefnllys)" userId="959526b7-f9e5-4fb2-a469-dfe518f26b2b" providerId="ADAL" clId="{66675A46-8D9E-4ABC-B718-2ADF01C9E595}" dt="2025-11-19T13:47:27.838" v="1352" actId="47"/>
        <pc:sldMkLst>
          <pc:docMk/>
          <pc:sldMk cId="4029931809" sldId="267"/>
        </pc:sldMkLst>
        <pc:spChg chg="add del">
          <ac:chgData name="M Soporova (Ysgol Cefnllys)" userId="959526b7-f9e5-4fb2-a469-dfe518f26b2b" providerId="ADAL" clId="{66675A46-8D9E-4ABC-B718-2ADF01C9E595}" dt="2025-11-19T13:47:25.230" v="1351" actId="22"/>
          <ac:spMkLst>
            <pc:docMk/>
            <pc:sldMk cId="4029931809" sldId="267"/>
            <ac:spMk id="3" creationId="{8E958C7A-3805-97CA-C792-320E72C95408}"/>
          </ac:spMkLst>
        </pc:spChg>
      </pc:sldChg>
      <pc:sldChg chg="modSp new mod">
        <pc:chgData name="M Soporova (Ysgol Cefnllys)" userId="959526b7-f9e5-4fb2-a469-dfe518f26b2b" providerId="ADAL" clId="{66675A46-8D9E-4ABC-B718-2ADF01C9E595}" dt="2025-11-19T13:57:13.938" v="1452" actId="404"/>
        <pc:sldMkLst>
          <pc:docMk/>
          <pc:sldMk cId="1557279827" sldId="268"/>
        </pc:sldMkLst>
        <pc:spChg chg="mod">
          <ac:chgData name="M Soporova (Ysgol Cefnllys)" userId="959526b7-f9e5-4fb2-a469-dfe518f26b2b" providerId="ADAL" clId="{66675A46-8D9E-4ABC-B718-2ADF01C9E595}" dt="2025-11-19T13:57:13.938" v="1452" actId="404"/>
          <ac:spMkLst>
            <pc:docMk/>
            <pc:sldMk cId="1557279827" sldId="268"/>
            <ac:spMk id="2" creationId="{974DD6BB-BF9F-9316-24C9-B96251E3CF64}"/>
          </ac:spMkLst>
        </pc:spChg>
      </pc:sldChg>
      <pc:sldChg chg="modSp new mod">
        <pc:chgData name="M Soporova (Ysgol Cefnllys)" userId="959526b7-f9e5-4fb2-a469-dfe518f26b2b" providerId="ADAL" clId="{66675A46-8D9E-4ABC-B718-2ADF01C9E595}" dt="2025-11-19T13:55:59.004" v="1450" actId="20577"/>
        <pc:sldMkLst>
          <pc:docMk/>
          <pc:sldMk cId="227785592" sldId="269"/>
        </pc:sldMkLst>
        <pc:spChg chg="mod">
          <ac:chgData name="M Soporova (Ysgol Cefnllys)" userId="959526b7-f9e5-4fb2-a469-dfe518f26b2b" providerId="ADAL" clId="{66675A46-8D9E-4ABC-B718-2ADF01C9E595}" dt="2025-11-19T13:55:59.004" v="1450" actId="20577"/>
          <ac:spMkLst>
            <pc:docMk/>
            <pc:sldMk cId="227785592" sldId="269"/>
            <ac:spMk id="2" creationId="{3ADA44A0-BF40-B53C-ECA4-A4A63E28D5BD}"/>
          </ac:spMkLst>
        </pc:spChg>
      </pc:sldChg>
      <pc:sldChg chg="modSp new mod">
        <pc:chgData name="M Soporova (Ysgol Cefnllys)" userId="959526b7-f9e5-4fb2-a469-dfe518f26b2b" providerId="ADAL" clId="{66675A46-8D9E-4ABC-B718-2ADF01C9E595}" dt="2025-11-19T13:56:18.373" v="1451" actId="403"/>
        <pc:sldMkLst>
          <pc:docMk/>
          <pc:sldMk cId="650201826" sldId="270"/>
        </pc:sldMkLst>
        <pc:spChg chg="mod">
          <ac:chgData name="M Soporova (Ysgol Cefnllys)" userId="959526b7-f9e5-4fb2-a469-dfe518f26b2b" providerId="ADAL" clId="{66675A46-8D9E-4ABC-B718-2ADF01C9E595}" dt="2025-11-19T13:56:18.373" v="1451" actId="403"/>
          <ac:spMkLst>
            <pc:docMk/>
            <pc:sldMk cId="650201826" sldId="270"/>
            <ac:spMk id="2" creationId="{54983890-2D56-14DD-E2C1-6F8D77722C39}"/>
          </ac:spMkLst>
        </pc:spChg>
      </pc:sldChg>
      <pc:sldChg chg="modSp new mod">
        <pc:chgData name="M Soporova (Ysgol Cefnllys)" userId="959526b7-f9e5-4fb2-a469-dfe518f26b2b" providerId="ADAL" clId="{66675A46-8D9E-4ABC-B718-2ADF01C9E595}" dt="2025-11-19T13:52:25.947" v="1409" actId="122"/>
        <pc:sldMkLst>
          <pc:docMk/>
          <pc:sldMk cId="2795718372" sldId="271"/>
        </pc:sldMkLst>
        <pc:spChg chg="mod">
          <ac:chgData name="M Soporova (Ysgol Cefnllys)" userId="959526b7-f9e5-4fb2-a469-dfe518f26b2b" providerId="ADAL" clId="{66675A46-8D9E-4ABC-B718-2ADF01C9E595}" dt="2025-11-19T13:52:25.947" v="1409" actId="122"/>
          <ac:spMkLst>
            <pc:docMk/>
            <pc:sldMk cId="2795718372" sldId="271"/>
            <ac:spMk id="2" creationId="{42244000-34EB-0687-E52B-137131172F18}"/>
          </ac:spMkLst>
        </pc:spChg>
      </pc:sldChg>
      <pc:sldChg chg="new del">
        <pc:chgData name="M Soporova (Ysgol Cefnllys)" userId="959526b7-f9e5-4fb2-a469-dfe518f26b2b" providerId="ADAL" clId="{66675A46-8D9E-4ABC-B718-2ADF01C9E595}" dt="2025-11-19T13:53:17.294" v="1417" actId="680"/>
        <pc:sldMkLst>
          <pc:docMk/>
          <pc:sldMk cId="1683330997" sldId="272"/>
        </pc:sldMkLst>
      </pc:sldChg>
      <pc:sldChg chg="modSp new mod">
        <pc:chgData name="M Soporova (Ysgol Cefnllys)" userId="959526b7-f9e5-4fb2-a469-dfe518f26b2b" providerId="ADAL" clId="{66675A46-8D9E-4ABC-B718-2ADF01C9E595}" dt="2025-11-19T13:57:43.565" v="1455" actId="404"/>
        <pc:sldMkLst>
          <pc:docMk/>
          <pc:sldMk cId="4176416690" sldId="272"/>
        </pc:sldMkLst>
        <pc:spChg chg="mod">
          <ac:chgData name="M Soporova (Ysgol Cefnllys)" userId="959526b7-f9e5-4fb2-a469-dfe518f26b2b" providerId="ADAL" clId="{66675A46-8D9E-4ABC-B718-2ADF01C9E595}" dt="2025-11-19T13:57:43.565" v="1455" actId="404"/>
          <ac:spMkLst>
            <pc:docMk/>
            <pc:sldMk cId="4176416690" sldId="272"/>
            <ac:spMk id="2" creationId="{FD963BBA-9493-669A-59D7-D75CAA99054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123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819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0894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7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522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92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854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807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0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731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857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948C5DB-495A-4E86-9E23-61D34C578F4D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6FF5CA5-86AD-4BAA-A48E-DA43279D5A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859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47669-9594-F581-7006-535BB5251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Development – Review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00FDD-5810-376B-4335-E0D9DF9714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does it mean for us</a:t>
            </a:r>
          </a:p>
        </p:txBody>
      </p:sp>
      <p:pic>
        <p:nvPicPr>
          <p:cNvPr id="5" name="Graphic 4" descr="Business Growth outline">
            <a:extLst>
              <a:ext uri="{FF2B5EF4-FFF2-40B4-BE49-F238E27FC236}">
                <a16:creationId xmlns:a16="http://schemas.microsoft.com/office/drawing/2014/main" id="{86A869BD-ED8D-2917-C299-1E1466E87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88829" y="4107081"/>
            <a:ext cx="2484555" cy="2484555"/>
          </a:xfrm>
          <a:prstGeom prst="rect">
            <a:avLst/>
          </a:prstGeom>
        </p:spPr>
      </p:pic>
      <p:pic>
        <p:nvPicPr>
          <p:cNvPr id="7" name="Picture 6" descr="Classroom sticker progress chart">
            <a:extLst>
              <a:ext uri="{FF2B5EF4-FFF2-40B4-BE49-F238E27FC236}">
                <a16:creationId xmlns:a16="http://schemas.microsoft.com/office/drawing/2014/main" id="{ECE47FA6-7050-44A1-0CE8-50EB264927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85" y="4186446"/>
            <a:ext cx="2819401" cy="211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42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B2283-8A75-F0B0-BC3D-9ED1F1C4B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/>
              <a:t>2025-2026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E361F-27FE-F8F5-9DD9-974BAEC76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dirty="0"/>
              <a:t>4 priorities + 1 extra special </a:t>
            </a:r>
          </a:p>
          <a:p>
            <a:endParaRPr lang="en-GB" dirty="0"/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School leadership </a:t>
            </a:r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Good teaching and learning</a:t>
            </a:r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Checking how we do</a:t>
            </a:r>
          </a:p>
          <a:p>
            <a:pPr marL="502920" indent="-457200">
              <a:buFont typeface="+mj-lt"/>
              <a:buAutoNum type="arabicPeriod"/>
            </a:pPr>
            <a:r>
              <a:rPr lang="en-GB" dirty="0"/>
              <a:t>Support for anyone who needs little more help</a:t>
            </a:r>
          </a:p>
        </p:txBody>
      </p:sp>
      <p:pic>
        <p:nvPicPr>
          <p:cNvPr id="7" name="Picture 6" descr="Colleagues huddle">
            <a:extLst>
              <a:ext uri="{FF2B5EF4-FFF2-40B4-BE49-F238E27FC236}">
                <a16:creationId xmlns:a16="http://schemas.microsoft.com/office/drawing/2014/main" id="{FE14AE53-F6EF-BCC3-27E8-A87BB309F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4" r="32179" b="-2"/>
          <a:stretch>
            <a:fillRect/>
          </a:stretch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5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B004C-911E-C1C9-8A39-26C45B8EA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783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 dirty="0"/>
              <a:t>Leadership – What does it mean?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1CE8D-6E00-E3CC-3CA8-911868405D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783" y="2057400"/>
            <a:ext cx="6693061" cy="4038600"/>
          </a:xfrm>
        </p:spPr>
        <p:txBody>
          <a:bodyPr>
            <a:normAutofit/>
          </a:bodyPr>
          <a:lstStyle/>
          <a:p>
            <a:endParaRPr lang="en-GB"/>
          </a:p>
          <a:p>
            <a:r>
              <a:rPr lang="en-GB"/>
              <a:t>Vision statement </a:t>
            </a:r>
          </a:p>
          <a:p>
            <a:r>
              <a:rPr lang="en-GB"/>
              <a:t>Y </a:t>
            </a:r>
            <a:r>
              <a:rPr lang="en-GB" err="1"/>
              <a:t>Sennedd</a:t>
            </a:r>
            <a:r>
              <a:rPr lang="en-GB"/>
              <a:t>, </a:t>
            </a:r>
            <a:r>
              <a:rPr lang="en-GB" err="1"/>
              <a:t>Criw</a:t>
            </a:r>
            <a:r>
              <a:rPr lang="en-GB"/>
              <a:t> Cymraeg, Eco Club</a:t>
            </a:r>
          </a:p>
          <a:p>
            <a:r>
              <a:rPr lang="en-GB"/>
              <a:t>School leaders (grown ups)</a:t>
            </a:r>
          </a:p>
          <a:p>
            <a:r>
              <a:rPr lang="en-GB"/>
              <a:t>More learning for grown ups </a:t>
            </a:r>
          </a:p>
        </p:txBody>
      </p:sp>
      <p:pic>
        <p:nvPicPr>
          <p:cNvPr id="5" name="Picture 4" descr="Line of sheep walking on a grassy field">
            <a:extLst>
              <a:ext uri="{FF2B5EF4-FFF2-40B4-BE49-F238E27FC236}">
                <a16:creationId xmlns:a16="http://schemas.microsoft.com/office/drawing/2014/main" id="{BD6E0371-5A54-6413-E7E9-A7F51682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2" r="48290" b="-2"/>
          <a:stretch>
            <a:fillRect/>
          </a:stretch>
        </p:blipFill>
        <p:spPr>
          <a:xfrm>
            <a:off x="223336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5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64F0C-DBFB-2494-39EE-E59B15D89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5" y="609599"/>
            <a:ext cx="3069770" cy="5606143"/>
          </a:xfrm>
        </p:spPr>
        <p:txBody>
          <a:bodyPr>
            <a:normAutofit/>
          </a:bodyPr>
          <a:lstStyle/>
          <a:p>
            <a:r>
              <a:rPr lang="en-GB" dirty="0"/>
              <a:t>What have we done so far </a:t>
            </a:r>
          </a:p>
        </p:txBody>
      </p:sp>
      <p:sp>
        <p:nvSpPr>
          <p:cNvPr id="27" name="Content Placeholder 8">
            <a:extLst>
              <a:ext uri="{FF2B5EF4-FFF2-40B4-BE49-F238E27FC236}">
                <a16:creationId xmlns:a16="http://schemas.microsoft.com/office/drawing/2014/main" id="{2DF4CBD2-AC8A-2157-504E-F1E545406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5004" y="609600"/>
            <a:ext cx="6961196" cy="3777343"/>
          </a:xfrm>
        </p:spPr>
        <p:txBody>
          <a:bodyPr>
            <a:normAutofit/>
          </a:bodyPr>
          <a:lstStyle/>
          <a:p>
            <a:r>
              <a:rPr lang="en-US" dirty="0" err="1"/>
              <a:t>Criw</a:t>
            </a:r>
            <a:r>
              <a:rPr lang="en-US" dirty="0"/>
              <a:t> </a:t>
            </a:r>
            <a:r>
              <a:rPr lang="en-US" dirty="0" err="1"/>
              <a:t>Cymraeg</a:t>
            </a:r>
            <a:r>
              <a:rPr lang="en-US" dirty="0"/>
              <a:t> – Weekly assembly, monitoring Welsh speaking, Welsh games </a:t>
            </a:r>
          </a:p>
          <a:p>
            <a:r>
              <a:rPr lang="en-US" dirty="0"/>
              <a:t>Y Senedd – Healthy eating poster, Vision </a:t>
            </a:r>
          </a:p>
          <a:p>
            <a:r>
              <a:rPr lang="en-US" dirty="0"/>
              <a:t>Eco Club – Starting now</a:t>
            </a:r>
          </a:p>
          <a:p>
            <a:r>
              <a:rPr lang="en-US" dirty="0"/>
              <a:t>Pupils’ jobs – Working to keep the school tidy </a:t>
            </a:r>
          </a:p>
          <a:p>
            <a:r>
              <a:rPr lang="en-US" dirty="0"/>
              <a:t>Mrs. Shearman and Mrs. Morris – Assistant headteacher </a:t>
            </a:r>
          </a:p>
          <a:p>
            <a:r>
              <a:rPr lang="en-US" dirty="0"/>
              <a:t>Mrs. Caine – Supporting with children when they need more help</a:t>
            </a:r>
          </a:p>
        </p:txBody>
      </p:sp>
      <p:pic>
        <p:nvPicPr>
          <p:cNvPr id="5" name="Content Placeholder 4" descr="Thumbs up sign with solid fill">
            <a:extLst>
              <a:ext uri="{FF2B5EF4-FFF2-40B4-BE49-F238E27FC236}">
                <a16:creationId xmlns:a16="http://schemas.microsoft.com/office/drawing/2014/main" id="{5C24B433-63D6-0968-73E7-47DA4BCCC3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45004" y="4573595"/>
            <a:ext cx="1642147" cy="164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2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3285D-9B22-8CDD-7AEE-57058C892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 dirty="0"/>
              <a:t>Good teaching and learning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C5532-C652-0913-F0EB-366888A64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r>
              <a:rPr lang="en-GB" dirty="0"/>
              <a:t>Who is the teacher? </a:t>
            </a:r>
          </a:p>
          <a:p>
            <a:r>
              <a:rPr lang="en-GB" dirty="0"/>
              <a:t>Who can help? </a:t>
            </a:r>
          </a:p>
          <a:p>
            <a:r>
              <a:rPr lang="en-GB" dirty="0"/>
              <a:t>How can I work on my own learning?</a:t>
            </a:r>
          </a:p>
          <a:p>
            <a:r>
              <a:rPr lang="en-GB" dirty="0"/>
              <a:t>What is independent?</a:t>
            </a:r>
          </a:p>
        </p:txBody>
      </p:sp>
      <p:pic>
        <p:nvPicPr>
          <p:cNvPr id="5" name="Picture 4" descr="Kids sitting in class">
            <a:extLst>
              <a:ext uri="{FF2B5EF4-FFF2-40B4-BE49-F238E27FC236}">
                <a16:creationId xmlns:a16="http://schemas.microsoft.com/office/drawing/2014/main" id="{D5AFDBC3-42B3-36A7-C46F-5A73A5C5E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27" r="21905" b="-2"/>
          <a:stretch>
            <a:fillRect/>
          </a:stretch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3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2B43B-9534-6366-E56A-E351B98DE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en-GB" dirty="0"/>
              <a:t>Progress this term so far </a:t>
            </a:r>
          </a:p>
        </p:txBody>
      </p:sp>
      <p:pic>
        <p:nvPicPr>
          <p:cNvPr id="5" name="Content Placeholder 4" descr="Building Brick Wall outline">
            <a:extLst>
              <a:ext uri="{FF2B5EF4-FFF2-40B4-BE49-F238E27FC236}">
                <a16:creationId xmlns:a16="http://schemas.microsoft.com/office/drawing/2014/main" id="{D121706A-EABA-22A4-8A1E-95B0EEF2E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16621" y="2093789"/>
            <a:ext cx="2896569" cy="2896569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E610E8A-81B9-541F-D9FC-B7FF3D61F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0977" y="2057400"/>
            <a:ext cx="6524894" cy="4038600"/>
          </a:xfrm>
        </p:spPr>
        <p:txBody>
          <a:bodyPr>
            <a:normAutofit/>
          </a:bodyPr>
          <a:lstStyle/>
          <a:p>
            <a:r>
              <a:rPr lang="en-US" dirty="0"/>
              <a:t>MILES </a:t>
            </a:r>
          </a:p>
          <a:p>
            <a:r>
              <a:rPr lang="en-US" dirty="0"/>
              <a:t>3 before me</a:t>
            </a:r>
          </a:p>
          <a:p>
            <a:r>
              <a:rPr lang="en-US" dirty="0"/>
              <a:t>Speaking to visitors confidently </a:t>
            </a:r>
          </a:p>
          <a:p>
            <a:r>
              <a:rPr lang="en-US" dirty="0"/>
              <a:t>Independent learner </a:t>
            </a:r>
          </a:p>
          <a:p>
            <a:r>
              <a:rPr lang="en-US" dirty="0"/>
              <a:t>10 minutes write </a:t>
            </a:r>
          </a:p>
          <a:p>
            <a:r>
              <a:rPr lang="en-US" dirty="0"/>
              <a:t>Grown-up have done LOTS of learning and LOTS of homework </a:t>
            </a:r>
          </a:p>
        </p:txBody>
      </p:sp>
    </p:spTree>
    <p:extLst>
      <p:ext uri="{BB962C8B-B14F-4D97-AF65-F5344CB8AC3E}">
        <p14:creationId xmlns:p14="http://schemas.microsoft.com/office/powerpoint/2010/main" val="3646019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09A9C-108C-98F8-DB3C-E32684664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/>
              <a:t>Support for anyone who needs little bit more help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309EC-009E-DC0C-F735-82EF67521D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6693061" cy="4038600"/>
          </a:xfrm>
        </p:spPr>
        <p:txBody>
          <a:bodyPr>
            <a:normAutofit/>
          </a:bodyPr>
          <a:lstStyle/>
          <a:p>
            <a:endParaRPr lang="en-GB"/>
          </a:p>
          <a:p>
            <a:endParaRPr lang="en-GB"/>
          </a:p>
          <a:p>
            <a:r>
              <a:rPr lang="en-GB"/>
              <a:t>Who is ALNCo?</a:t>
            </a:r>
          </a:p>
          <a:p>
            <a:r>
              <a:rPr lang="en-GB"/>
              <a:t>What does it mean? </a:t>
            </a:r>
          </a:p>
          <a:p>
            <a:r>
              <a:rPr lang="en-GB"/>
              <a:t>Who can I ask for help?</a:t>
            </a:r>
          </a:p>
          <a:p>
            <a:r>
              <a:rPr lang="en-GB"/>
              <a:t>How do adults ask for help?</a:t>
            </a:r>
          </a:p>
        </p:txBody>
      </p:sp>
      <p:pic>
        <p:nvPicPr>
          <p:cNvPr id="5" name="Picture 4" descr="Two hikers helping one another up a rock">
            <a:extLst>
              <a:ext uri="{FF2B5EF4-FFF2-40B4-BE49-F238E27FC236}">
                <a16:creationId xmlns:a16="http://schemas.microsoft.com/office/drawing/2014/main" id="{28D9DB40-45B8-BF46-D298-68BDAE9FE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0" r="45922" b="-2"/>
          <a:stretch>
            <a:fillRect/>
          </a:stretch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0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4FB49-D9DA-A695-04D6-75CADED5A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064" y="609600"/>
            <a:ext cx="6993914" cy="1356360"/>
          </a:xfrm>
        </p:spPr>
        <p:txBody>
          <a:bodyPr>
            <a:normAutofit/>
          </a:bodyPr>
          <a:lstStyle/>
          <a:p>
            <a:r>
              <a:rPr lang="en-GB" dirty="0"/>
              <a:t>How well are we doing so far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2FC44D2-AB51-BA33-2C38-4C533182C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064" y="2057400"/>
            <a:ext cx="6993914" cy="403860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Adult to help </a:t>
            </a:r>
          </a:p>
          <a:p>
            <a:r>
              <a:rPr lang="en-US" dirty="0"/>
              <a:t>Documents </a:t>
            </a:r>
          </a:p>
          <a:p>
            <a:r>
              <a:rPr lang="en-US" dirty="0" err="1"/>
              <a:t>Oeri</a:t>
            </a:r>
            <a:r>
              <a:rPr lang="en-US" dirty="0"/>
              <a:t> – Support hub </a:t>
            </a:r>
          </a:p>
          <a:p>
            <a:r>
              <a:rPr lang="en-US" dirty="0"/>
              <a:t>Check-ins </a:t>
            </a:r>
          </a:p>
          <a:p>
            <a:r>
              <a:rPr lang="en-US" dirty="0"/>
              <a:t>3 before me</a:t>
            </a:r>
          </a:p>
          <a:p>
            <a:endParaRPr lang="en-US" dirty="0"/>
          </a:p>
        </p:txBody>
      </p:sp>
      <p:pic>
        <p:nvPicPr>
          <p:cNvPr id="5" name="Content Placeholder 4" descr="Aspiration with solid fill">
            <a:extLst>
              <a:ext uri="{FF2B5EF4-FFF2-40B4-BE49-F238E27FC236}">
                <a16:creationId xmlns:a16="http://schemas.microsoft.com/office/drawing/2014/main" id="{B29654A7-C7BC-C457-2069-8CFAB2583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85610" y="1860302"/>
            <a:ext cx="3135414" cy="313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4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C17FE-D47F-7E98-83EF-69754E201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GB" sz="3200"/>
              <a:t>Plus one extra special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5B264C-93D9-275C-8A11-D54A15A7A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en-GB" sz="1600" dirty="0"/>
          </a:p>
          <a:p>
            <a:pPr marL="45720" indent="0" algn="ctr">
              <a:buNone/>
            </a:pPr>
            <a:r>
              <a:rPr lang="en-GB" sz="3600" b="1" i="1" u="sng" dirty="0"/>
              <a:t>WELSH</a:t>
            </a:r>
          </a:p>
          <a:p>
            <a:pPr marL="45720" indent="0" algn="ctr">
              <a:buNone/>
            </a:pPr>
            <a:r>
              <a:rPr lang="en-GB" sz="3600" dirty="0"/>
              <a:t>Working  towards </a:t>
            </a:r>
          </a:p>
          <a:p>
            <a:pPr marL="45720" indent="0" algn="ctr">
              <a:buNone/>
            </a:pPr>
            <a:r>
              <a:rPr lang="en-GB" sz="3600" dirty="0"/>
              <a:t>SILVER </a:t>
            </a:r>
          </a:p>
          <a:p>
            <a:pPr marL="45720" indent="0" algn="ctr">
              <a:buNone/>
            </a:pPr>
            <a:r>
              <a:rPr lang="en-GB" sz="3600" dirty="0" err="1"/>
              <a:t>Siarter</a:t>
            </a:r>
            <a:r>
              <a:rPr lang="en-GB" sz="3600" dirty="0"/>
              <a:t> Iaith</a:t>
            </a:r>
          </a:p>
        </p:txBody>
      </p:sp>
      <p:pic>
        <p:nvPicPr>
          <p:cNvPr id="5" name="Video 4" title="Swirling silver glitter">
            <a:hlinkClick r:id="" action="ppaction://media"/>
            <a:extLst>
              <a:ext uri="{FF2B5EF4-FFF2-40B4-BE49-F238E27FC236}">
                <a16:creationId xmlns:a16="http://schemas.microsoft.com/office/drawing/2014/main" id="{4EA00F95-F7EE-3333-A639-C25746E566C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2064" y="1727691"/>
            <a:ext cx="6045576" cy="340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05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C03D9-22C1-1E67-7352-063309AEC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5" y="609599"/>
            <a:ext cx="3505198" cy="5606143"/>
          </a:xfrm>
        </p:spPr>
        <p:txBody>
          <a:bodyPr>
            <a:normAutofit/>
          </a:bodyPr>
          <a:lstStyle/>
          <a:p>
            <a:r>
              <a:rPr lang="en-GB" dirty="0"/>
              <a:t>SO FAR WE HAVE DONE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0B7F540-4D2D-4E46-5D08-E317F0FD5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5004" y="609600"/>
            <a:ext cx="6961196" cy="3777343"/>
          </a:xfrm>
        </p:spPr>
        <p:txBody>
          <a:bodyPr>
            <a:normAutofit/>
          </a:bodyPr>
          <a:lstStyle/>
          <a:p>
            <a:r>
              <a:rPr lang="en-US" dirty="0" err="1"/>
              <a:t>Siaradwr</a:t>
            </a:r>
            <a:r>
              <a:rPr lang="en-US" dirty="0"/>
              <a:t> </a:t>
            </a:r>
            <a:r>
              <a:rPr lang="en-US" dirty="0" err="1"/>
              <a:t>Cymraeg</a:t>
            </a:r>
            <a:r>
              <a:rPr lang="en-US" dirty="0"/>
              <a:t> Yr </a:t>
            </a:r>
            <a:r>
              <a:rPr lang="en-US" dirty="0" err="1"/>
              <a:t>Wythnos</a:t>
            </a:r>
            <a:endParaRPr lang="en-US" dirty="0"/>
          </a:p>
          <a:p>
            <a:r>
              <a:rPr lang="en-US" dirty="0"/>
              <a:t>Graffiti wall </a:t>
            </a:r>
          </a:p>
          <a:p>
            <a:r>
              <a:rPr lang="en-US" dirty="0"/>
              <a:t>Board </a:t>
            </a:r>
          </a:p>
          <a:p>
            <a:r>
              <a:rPr lang="en-US" dirty="0"/>
              <a:t>Wesh reading – </a:t>
            </a:r>
            <a:r>
              <a:rPr lang="en-US" dirty="0" err="1"/>
              <a:t>Tric</a:t>
            </a:r>
            <a:r>
              <a:rPr lang="en-US" dirty="0"/>
              <a:t> a </a:t>
            </a:r>
            <a:r>
              <a:rPr lang="en-US" dirty="0" err="1"/>
              <a:t>Chlic</a:t>
            </a:r>
            <a:r>
              <a:rPr lang="en-US" dirty="0"/>
              <a:t>, </a:t>
            </a:r>
            <a:r>
              <a:rPr lang="en-US" dirty="0" err="1"/>
              <a:t>Fflic</a:t>
            </a:r>
            <a:r>
              <a:rPr lang="en-US" dirty="0"/>
              <a:t> a </a:t>
            </a:r>
            <a:r>
              <a:rPr lang="en-US" dirty="0" err="1"/>
              <a:t>Flac</a:t>
            </a:r>
            <a:endParaRPr lang="en-US" dirty="0"/>
          </a:p>
          <a:p>
            <a:r>
              <a:rPr lang="en-GB" dirty="0" err="1"/>
              <a:t>Cwestiwn</a:t>
            </a:r>
            <a:r>
              <a:rPr lang="en-GB" dirty="0"/>
              <a:t> yr </a:t>
            </a:r>
            <a:r>
              <a:rPr lang="en-GB" dirty="0" err="1"/>
              <a:t>Pythefnos</a:t>
            </a:r>
            <a:r>
              <a:rPr lang="en-GB" dirty="0"/>
              <a:t> </a:t>
            </a:r>
          </a:p>
          <a:p>
            <a:r>
              <a:rPr lang="en-GB" dirty="0"/>
              <a:t>The Welsh Whisperer </a:t>
            </a:r>
          </a:p>
          <a:p>
            <a:pPr marL="45720" indent="0">
              <a:buNone/>
            </a:pPr>
            <a:r>
              <a:rPr lang="en-GB" dirty="0"/>
              <a:t>                                                                                                        SCHOOL SONG – LET’S PRACTICE </a:t>
            </a:r>
            <a:endParaRPr lang="en-US" dirty="0"/>
          </a:p>
          <a:p>
            <a:endParaRPr lang="en-US" dirty="0"/>
          </a:p>
        </p:txBody>
      </p:sp>
      <p:pic>
        <p:nvPicPr>
          <p:cNvPr id="5" name="Content Placeholder 4" descr="Shooting star outline">
            <a:extLst>
              <a:ext uri="{FF2B5EF4-FFF2-40B4-BE49-F238E27FC236}">
                <a16:creationId xmlns:a16="http://schemas.microsoft.com/office/drawing/2014/main" id="{B655B76D-8DBD-8190-BDF5-124A85B6A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45004" y="4573595"/>
            <a:ext cx="1642147" cy="1642147"/>
          </a:xfrm>
          <a:prstGeom prst="rect">
            <a:avLst/>
          </a:prstGeom>
        </p:spPr>
      </p:pic>
      <p:pic>
        <p:nvPicPr>
          <p:cNvPr id="7" name="Graphic 6" descr="Arrow: Slight curve with solid fill">
            <a:extLst>
              <a:ext uri="{FF2B5EF4-FFF2-40B4-BE49-F238E27FC236}">
                <a16:creationId xmlns:a16="http://schemas.microsoft.com/office/drawing/2014/main" id="{37AB40F4-E4CE-5322-AB1A-1EA372178F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35260" y="341267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89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6A20F-469D-4CD4-D398-C4520B31F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8829" y="1534886"/>
            <a:ext cx="9875520" cy="50183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dirty="0"/>
              <a:t>Cefnllys Song </a:t>
            </a:r>
            <a:br>
              <a:rPr lang="en-GB" dirty="0"/>
            </a:br>
            <a:br>
              <a:rPr lang="en-GB" dirty="0"/>
            </a:br>
            <a:r>
              <a:rPr lang="en-GB" sz="4900" dirty="0"/>
              <a:t>There’s a school, in Llandrindod,</a:t>
            </a:r>
            <a:br>
              <a:rPr lang="en-GB" sz="4900" dirty="0"/>
            </a:br>
            <a:r>
              <a:rPr lang="en-GB" sz="4900" dirty="0"/>
              <a:t>Where the children, are happy and kind</a:t>
            </a:r>
            <a:br>
              <a:rPr lang="en-GB" sz="4900" dirty="0"/>
            </a:br>
            <a:r>
              <a:rPr lang="en-GB" sz="4900" dirty="0"/>
              <a:t>Always caring, always sharing,</a:t>
            </a:r>
            <a:br>
              <a:rPr lang="en-GB" sz="4900" dirty="0"/>
            </a:br>
            <a:r>
              <a:rPr lang="en-GB" sz="4900" dirty="0"/>
              <a:t>Ysgol Cefnllys, y </a:t>
            </a:r>
            <a:r>
              <a:rPr lang="en-GB" sz="4900" dirty="0" err="1"/>
              <a:t>gorau</a:t>
            </a:r>
            <a:r>
              <a:rPr lang="en-GB" sz="4900" dirty="0"/>
              <a:t> </a:t>
            </a:r>
            <a:r>
              <a:rPr lang="en-GB" sz="4900" dirty="0" err="1"/>
              <a:t>yn</a:t>
            </a:r>
            <a:r>
              <a:rPr lang="en-GB" sz="4900" dirty="0"/>
              <a:t> y </a:t>
            </a:r>
            <a:r>
              <a:rPr lang="en-GB" sz="4900" dirty="0" err="1"/>
              <a:t>byd</a:t>
            </a:r>
            <a:r>
              <a:rPr lang="en-GB" sz="4900" dirty="0"/>
              <a:t>.</a:t>
            </a:r>
            <a:br>
              <a:rPr lang="en-GB" sz="4900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0241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83890-2D56-14DD-E2C1-6F8D77722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767944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4800" dirty="0"/>
            </a:br>
            <a:r>
              <a:rPr lang="en-GB" sz="4900" dirty="0"/>
              <a:t>All our teachers, are so helpful,</a:t>
            </a:r>
            <a:br>
              <a:rPr lang="en-GB" sz="4900" dirty="0"/>
            </a:br>
            <a:r>
              <a:rPr lang="en-GB" sz="4900" dirty="0"/>
              <a:t>Yn y </a:t>
            </a:r>
            <a:r>
              <a:rPr lang="en-GB" sz="4900" dirty="0" err="1"/>
              <a:t>dosbarth</a:t>
            </a:r>
            <a:r>
              <a:rPr lang="en-GB" sz="4900" dirty="0"/>
              <a:t>, they help us with our work</a:t>
            </a:r>
            <a:br>
              <a:rPr lang="en-GB" sz="4900" dirty="0"/>
            </a:br>
            <a:r>
              <a:rPr lang="en-GB" sz="4900" dirty="0"/>
              <a:t>Always smiling, when we’re learning,</a:t>
            </a:r>
            <a:br>
              <a:rPr lang="en-GB" sz="4900" dirty="0"/>
            </a:br>
            <a:r>
              <a:rPr lang="en-GB" sz="4900" dirty="0" err="1"/>
              <a:t>Diolch</a:t>
            </a:r>
            <a:r>
              <a:rPr lang="en-GB" sz="4900" dirty="0"/>
              <a:t> </a:t>
            </a:r>
            <a:r>
              <a:rPr lang="en-GB" sz="4900" dirty="0" err="1"/>
              <a:t>yn</a:t>
            </a:r>
            <a:r>
              <a:rPr lang="en-GB" sz="4900" dirty="0"/>
              <a:t> </a:t>
            </a:r>
            <a:r>
              <a:rPr lang="en-GB" sz="4900" dirty="0" err="1"/>
              <a:t>fawr</a:t>
            </a:r>
            <a:r>
              <a:rPr lang="en-GB" sz="4900" dirty="0"/>
              <a:t> </a:t>
            </a:r>
            <a:r>
              <a:rPr lang="en-GB" sz="4900" dirty="0" err="1"/>
              <a:t>i</a:t>
            </a:r>
            <a:r>
              <a:rPr lang="en-GB" sz="4900" dirty="0"/>
              <a:t> chi</a:t>
            </a:r>
            <a:br>
              <a:rPr lang="en-GB" sz="4800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0201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44000-34EB-0687-E52B-137131172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343400"/>
          </a:xfrm>
        </p:spPr>
        <p:txBody>
          <a:bodyPr/>
          <a:lstStyle/>
          <a:p>
            <a:pPr algn="ctr"/>
            <a:r>
              <a:rPr lang="en-GB" dirty="0"/>
              <a:t>Ysgol Cefnllys, </a:t>
            </a:r>
            <a:r>
              <a:rPr lang="en-GB" dirty="0" err="1"/>
              <a:t>croeso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chi,</a:t>
            </a:r>
            <a:br>
              <a:rPr lang="en-GB" dirty="0"/>
            </a:br>
            <a:r>
              <a:rPr lang="en-GB" dirty="0"/>
              <a:t>Always working hard, to be the best we can be</a:t>
            </a:r>
            <a:br>
              <a:rPr lang="en-GB" dirty="0"/>
            </a:br>
            <a:r>
              <a:rPr lang="en-GB" dirty="0" err="1"/>
              <a:t>Bendigedig</a:t>
            </a:r>
            <a:r>
              <a:rPr lang="en-GB" dirty="0"/>
              <a:t>, ac </a:t>
            </a:r>
            <a:r>
              <a:rPr lang="en-GB" dirty="0" err="1"/>
              <a:t>arbennig</a:t>
            </a:r>
            <a:br>
              <a:rPr lang="en-GB" dirty="0"/>
            </a:br>
            <a:r>
              <a:rPr lang="en-GB" dirty="0"/>
              <a:t>We are safe, ready and respectful</a:t>
            </a:r>
          </a:p>
        </p:txBody>
      </p:sp>
    </p:spTree>
    <p:extLst>
      <p:ext uri="{BB962C8B-B14F-4D97-AF65-F5344CB8AC3E}">
        <p14:creationId xmlns:p14="http://schemas.microsoft.com/office/powerpoint/2010/main" val="27957183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DD6BB-BF9F-9316-24C9-B96251E3C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599"/>
            <a:ext cx="9875520" cy="590005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Our mascots, help us to learn</a:t>
            </a:r>
            <a:br>
              <a:rPr lang="en-GB" dirty="0"/>
            </a:br>
            <a:r>
              <a:rPr lang="en-GB" dirty="0"/>
              <a:t>Everywhere we look, everywhere we turn</a:t>
            </a:r>
            <a:br>
              <a:rPr lang="en-GB" dirty="0"/>
            </a:br>
            <a:r>
              <a:rPr lang="en-GB" dirty="0"/>
              <a:t>Healthy Hugo, Enterprising Edward</a:t>
            </a:r>
            <a:br>
              <a:rPr lang="en-GB" dirty="0"/>
            </a:br>
            <a:r>
              <a:rPr lang="en-GB" dirty="0"/>
              <a:t>Ambitious Aurora and Ethical Ethel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7279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63BBA-9493-669A-59D7-D75CAA9905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5954486"/>
          </a:xfrm>
        </p:spPr>
        <p:txBody>
          <a:bodyPr/>
          <a:lstStyle/>
          <a:p>
            <a:pPr algn="ctr"/>
            <a:r>
              <a:rPr lang="en-GB" dirty="0"/>
              <a:t>When we’re playing, with our friends</a:t>
            </a:r>
            <a:br>
              <a:rPr lang="en-GB" dirty="0"/>
            </a:br>
            <a:r>
              <a:rPr lang="en-GB" dirty="0"/>
              <a:t>We’re so happy, the fun never ends</a:t>
            </a:r>
            <a:br>
              <a:rPr lang="en-GB" dirty="0"/>
            </a:br>
            <a:r>
              <a:rPr lang="en-GB" dirty="0"/>
              <a:t>Amser aur, </a:t>
            </a:r>
            <a:r>
              <a:rPr lang="en-GB" dirty="0" err="1"/>
              <a:t>chwarae</a:t>
            </a:r>
            <a:r>
              <a:rPr lang="en-GB" dirty="0"/>
              <a:t> </a:t>
            </a:r>
            <a:r>
              <a:rPr lang="en-GB" dirty="0" err="1"/>
              <a:t>pêl</a:t>
            </a:r>
            <a:r>
              <a:rPr lang="en-GB" dirty="0"/>
              <a:t> </a:t>
            </a:r>
            <a:r>
              <a:rPr lang="en-GB" dirty="0" err="1"/>
              <a:t>droed</a:t>
            </a:r>
            <a:r>
              <a:rPr lang="en-GB" dirty="0"/>
              <a:t>,</a:t>
            </a:r>
            <a:br>
              <a:rPr lang="en-GB" dirty="0"/>
            </a:br>
            <a:r>
              <a:rPr lang="en-GB" dirty="0"/>
              <a:t>We’re so grateful, for the memories that we make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64166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A44A0-BF40-B53C-ECA4-A4A63E28D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4789714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Ysgol Cefnllys, </a:t>
            </a:r>
            <a:r>
              <a:rPr lang="en-GB" dirty="0" err="1"/>
              <a:t>croeso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chi, </a:t>
            </a:r>
            <a:br>
              <a:rPr lang="en-GB" dirty="0"/>
            </a:br>
            <a:r>
              <a:rPr lang="en-GB" dirty="0"/>
              <a:t>Always working hard, to be the best we can be</a:t>
            </a:r>
            <a:br>
              <a:rPr lang="en-GB" dirty="0"/>
            </a:br>
            <a:r>
              <a:rPr lang="en-GB" dirty="0" err="1"/>
              <a:t>Bendigedig</a:t>
            </a:r>
            <a:r>
              <a:rPr lang="en-GB" dirty="0"/>
              <a:t>, ac </a:t>
            </a:r>
            <a:r>
              <a:rPr lang="en-GB" dirty="0" err="1"/>
              <a:t>arbennig</a:t>
            </a:r>
            <a:br>
              <a:rPr lang="en-GB" dirty="0"/>
            </a:br>
            <a:r>
              <a:rPr lang="en-GB" dirty="0"/>
              <a:t>We are safe, ready and respectful </a:t>
            </a:r>
            <a:br>
              <a:rPr lang="en-GB" dirty="0"/>
            </a:br>
            <a:r>
              <a:rPr lang="en-GB" dirty="0"/>
              <a:t>(2x)</a:t>
            </a:r>
          </a:p>
        </p:txBody>
      </p:sp>
    </p:spTree>
    <p:extLst>
      <p:ext uri="{BB962C8B-B14F-4D97-AF65-F5344CB8AC3E}">
        <p14:creationId xmlns:p14="http://schemas.microsoft.com/office/powerpoint/2010/main" val="22778559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DF5327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121</TotalTime>
  <Words>486</Words>
  <Application>Microsoft Office PowerPoint</Application>
  <PresentationFormat>Widescreen</PresentationFormat>
  <Paragraphs>68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Corbel</vt:lpstr>
      <vt:lpstr>Basis</vt:lpstr>
      <vt:lpstr>School Development – Review 1</vt:lpstr>
      <vt:lpstr>2025-2026</vt:lpstr>
      <vt:lpstr>Leadership – What does it mean?</vt:lpstr>
      <vt:lpstr>What have we done so far </vt:lpstr>
      <vt:lpstr>Good teaching and learning </vt:lpstr>
      <vt:lpstr>Progress this term so far </vt:lpstr>
      <vt:lpstr>Support for anyone who needs little bit more help </vt:lpstr>
      <vt:lpstr>How well are we doing so far </vt:lpstr>
      <vt:lpstr>Plus one extra special </vt:lpstr>
      <vt:lpstr>SO FAR WE HAVE DONE </vt:lpstr>
      <vt:lpstr>Cefnllys Song   There’s a school, in Llandrindod, Where the children, are happy and kind Always caring, always sharing, Ysgol Cefnllys, y gorau yn y byd.     </vt:lpstr>
      <vt:lpstr> All our teachers, are so helpful, Yn y dosbarth, they help us with our work Always smiling, when we’re learning, Diolch yn fawr i chi  </vt:lpstr>
      <vt:lpstr>Ysgol Cefnllys, croeso i chi, Always working hard, to be the best we can be Bendigedig, ac arbennig We are safe, ready and respectful</vt:lpstr>
      <vt:lpstr>Our mascots, help us to learn Everywhere we look, everywhere we turn Healthy Hugo, Enterprising Edward Ambitious Aurora and Ethical Ethel </vt:lpstr>
      <vt:lpstr>When we’re playing, with our friends We’re so happy, the fun never ends Amser aur, chwarae pêl droed, We’re so grateful, for the memories that we make </vt:lpstr>
      <vt:lpstr>Ysgol Cefnllys, croeso i chi,  Always working hard, to be the best we can be Bendigedig, ac arbennig We are safe, ready and respectful  (2x)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 Soporova (Ysgol Cefnllys)</dc:creator>
  <cp:lastModifiedBy>M Soporova (Ysgol Cefnllys)</cp:lastModifiedBy>
  <cp:revision>2</cp:revision>
  <dcterms:created xsi:type="dcterms:W3CDTF">2025-09-15T10:39:56Z</dcterms:created>
  <dcterms:modified xsi:type="dcterms:W3CDTF">2025-11-19T14:01:19Z</dcterms:modified>
</cp:coreProperties>
</file>